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9" r:id="rId1"/>
  </p:sldMasterIdLst>
  <p:notesMasterIdLst>
    <p:notesMasterId r:id="rId6"/>
  </p:notesMasterIdLst>
  <p:sldIdLst>
    <p:sldId id="256" r:id="rId2"/>
    <p:sldId id="266" r:id="rId3"/>
    <p:sldId id="267" r:id="rId4"/>
    <p:sldId id="268" r:id="rId5"/>
  </p:sldIdLst>
  <p:sldSz cx="12192000" cy="6858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Montserrat" panose="00000500000000000000" pitchFamily="2" charset="0"/>
      <p:regular r:id="rId11"/>
      <p:bold r:id="rId12"/>
      <p:italic r:id="rId13"/>
      <p:boldItalic r:id="rId14"/>
    </p:embeddedFont>
    <p:embeddedFont>
      <p:font typeface="Montserrat Black" panose="00000A00000000000000" pitchFamily="2" charset="0"/>
      <p:bold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15A"/>
    <a:srgbClr val="003D61"/>
    <a:srgbClr val="FCB93C"/>
    <a:srgbClr val="26206B"/>
    <a:srgbClr val="0674BC"/>
    <a:srgbClr val="2A9DB4"/>
    <a:srgbClr val="F68C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312"/>
  </p:normalViewPr>
  <p:slideViewPr>
    <p:cSldViewPr snapToGrid="0" snapToObjects="1">
      <p:cViewPr varScale="1">
        <p:scale>
          <a:sx n="113" d="100"/>
          <a:sy n="113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ac8bfb2b1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ac8bfb2b1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ac8bfb2b1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g3ac8bfb2b1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96339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ac8bfb2b1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g3ac8bfb2b1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29599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ac8bfb2b1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g3ac8bfb2b1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97039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7;p13">
            <a:extLst>
              <a:ext uri="{FF2B5EF4-FFF2-40B4-BE49-F238E27FC236}">
                <a16:creationId xmlns:a16="http://schemas.microsoft.com/office/drawing/2014/main" id="{1E60BE20-07B5-CB4A-B018-1082BA0B6AF2}"/>
              </a:ext>
            </a:extLst>
          </p:cNvPr>
          <p:cNvSpPr txBox="1"/>
          <p:nvPr/>
        </p:nvSpPr>
        <p:spPr>
          <a:xfrm>
            <a:off x="5267448" y="1831153"/>
            <a:ext cx="5921829" cy="1991617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ts val="7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 dirty="0">
                <a:solidFill>
                  <a:schemeClr val="bg1"/>
                </a:solidFill>
                <a:latin typeface="Montserrat Black" panose="00000A00000000000000" pitchFamily="50" charset="0"/>
                <a:ea typeface="Montserrat"/>
                <a:cs typeface="Montserrat"/>
                <a:sym typeface="Montserrat"/>
              </a:rPr>
              <a:t>Insert Session Title Here</a:t>
            </a:r>
            <a:endParaRPr sz="5000" b="1" dirty="0">
              <a:solidFill>
                <a:schemeClr val="bg1"/>
              </a:solidFill>
              <a:latin typeface="Montserrat Black" panose="00000A00000000000000" pitchFamily="50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9" name="Google Shape;103;p15">
            <a:extLst>
              <a:ext uri="{FF2B5EF4-FFF2-40B4-BE49-F238E27FC236}">
                <a16:creationId xmlns:a16="http://schemas.microsoft.com/office/drawing/2014/main" id="{1B536393-4D0D-6048-9405-07039FA8ECD2}"/>
              </a:ext>
            </a:extLst>
          </p:cNvPr>
          <p:cNvSpPr txBox="1"/>
          <p:nvPr/>
        </p:nvSpPr>
        <p:spPr>
          <a:xfrm>
            <a:off x="5401999" y="4050648"/>
            <a:ext cx="5787278" cy="1416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Presenter Name(s)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Organization(s)</a:t>
            </a:r>
            <a:endParaRPr sz="2400" b="1" i="1" u="none" strike="noStrike" cap="none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5"/>
          <p:cNvSpPr txBox="1"/>
          <p:nvPr/>
        </p:nvSpPr>
        <p:spPr>
          <a:xfrm>
            <a:off x="714000" y="2047026"/>
            <a:ext cx="10988700" cy="2191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Insert your presentation information here. Duplicate this slide as needed.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6" name="Google Shape;93;p14">
            <a:extLst>
              <a:ext uri="{FF2B5EF4-FFF2-40B4-BE49-F238E27FC236}">
                <a16:creationId xmlns:a16="http://schemas.microsoft.com/office/drawing/2014/main" id="{B11B3C46-EBEA-4140-8D28-F49233FE11E5}"/>
              </a:ext>
            </a:extLst>
          </p:cNvPr>
          <p:cNvCxnSpPr/>
          <p:nvPr/>
        </p:nvCxnSpPr>
        <p:spPr>
          <a:xfrm>
            <a:off x="457201" y="2012083"/>
            <a:ext cx="11160000" cy="5400"/>
          </a:xfrm>
          <a:prstGeom prst="straightConnector1">
            <a:avLst/>
          </a:prstGeom>
          <a:noFill/>
          <a:ln w="254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" name="Google Shape;94;p14">
            <a:extLst>
              <a:ext uri="{FF2B5EF4-FFF2-40B4-BE49-F238E27FC236}">
                <a16:creationId xmlns:a16="http://schemas.microsoft.com/office/drawing/2014/main" id="{D4EC0210-AB4C-4E43-9131-C667FB8CD20B}"/>
              </a:ext>
            </a:extLst>
          </p:cNvPr>
          <p:cNvSpPr txBox="1"/>
          <p:nvPr/>
        </p:nvSpPr>
        <p:spPr>
          <a:xfrm>
            <a:off x="299614" y="967556"/>
            <a:ext cx="11592772" cy="1014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0" b="1" dirty="0">
                <a:solidFill>
                  <a:srgbClr val="003D61"/>
                </a:solidFill>
                <a:latin typeface="Montserrat Black" panose="00000A00000000000000" pitchFamily="50" charset="0"/>
                <a:ea typeface="Montserrat"/>
                <a:cs typeface="Montserrat"/>
                <a:sym typeface="Montserrat"/>
              </a:rPr>
              <a:t>Your Presentation Info</a:t>
            </a:r>
          </a:p>
        </p:txBody>
      </p:sp>
    </p:spTree>
    <p:extLst>
      <p:ext uri="{BB962C8B-B14F-4D97-AF65-F5344CB8AC3E}">
        <p14:creationId xmlns:p14="http://schemas.microsoft.com/office/powerpoint/2010/main" val="4083459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5"/>
          <p:cNvSpPr txBox="1"/>
          <p:nvPr/>
        </p:nvSpPr>
        <p:spPr>
          <a:xfrm>
            <a:off x="714000" y="2047026"/>
            <a:ext cx="10988700" cy="2191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Insert your presentation information here. Duplicate this slide as needed.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6" name="Google Shape;93;p14">
            <a:extLst>
              <a:ext uri="{FF2B5EF4-FFF2-40B4-BE49-F238E27FC236}">
                <a16:creationId xmlns:a16="http://schemas.microsoft.com/office/drawing/2014/main" id="{B11B3C46-EBEA-4140-8D28-F49233FE11E5}"/>
              </a:ext>
            </a:extLst>
          </p:cNvPr>
          <p:cNvCxnSpPr/>
          <p:nvPr/>
        </p:nvCxnSpPr>
        <p:spPr>
          <a:xfrm>
            <a:off x="457201" y="2012083"/>
            <a:ext cx="11160000" cy="5400"/>
          </a:xfrm>
          <a:prstGeom prst="straightConnector1">
            <a:avLst/>
          </a:prstGeom>
          <a:noFill/>
          <a:ln w="254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" name="Google Shape;94;p14">
            <a:extLst>
              <a:ext uri="{FF2B5EF4-FFF2-40B4-BE49-F238E27FC236}">
                <a16:creationId xmlns:a16="http://schemas.microsoft.com/office/drawing/2014/main" id="{D4EC0210-AB4C-4E43-9131-C667FB8CD20B}"/>
              </a:ext>
            </a:extLst>
          </p:cNvPr>
          <p:cNvSpPr txBox="1"/>
          <p:nvPr/>
        </p:nvSpPr>
        <p:spPr>
          <a:xfrm>
            <a:off x="299614" y="967556"/>
            <a:ext cx="11592772" cy="1014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0" b="1" dirty="0">
                <a:solidFill>
                  <a:srgbClr val="003D61"/>
                </a:solidFill>
                <a:latin typeface="Montserrat Black" panose="00000A00000000000000" pitchFamily="50" charset="0"/>
                <a:ea typeface="Montserrat"/>
                <a:cs typeface="Montserrat"/>
                <a:sym typeface="Montserrat"/>
              </a:rPr>
              <a:t>Your Presentation Info</a:t>
            </a:r>
          </a:p>
        </p:txBody>
      </p:sp>
    </p:spTree>
    <p:extLst>
      <p:ext uri="{BB962C8B-B14F-4D97-AF65-F5344CB8AC3E}">
        <p14:creationId xmlns:p14="http://schemas.microsoft.com/office/powerpoint/2010/main" val="3866678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5"/>
          <p:cNvSpPr txBox="1"/>
          <p:nvPr/>
        </p:nvSpPr>
        <p:spPr>
          <a:xfrm>
            <a:off x="714000" y="2047026"/>
            <a:ext cx="10988700" cy="2191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Remember to provide your feedback and view resources linked under this presentation in the conference app.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4400" dirty="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A5015A"/>
                </a:solidFill>
                <a:latin typeface="Montserrat"/>
                <a:ea typeface="Montserrat"/>
                <a:cs typeface="Montserrat"/>
                <a:sym typeface="Montserrat"/>
              </a:rPr>
              <a:t>Thank you for participating!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6" name="Google Shape;93;p14">
            <a:extLst>
              <a:ext uri="{FF2B5EF4-FFF2-40B4-BE49-F238E27FC236}">
                <a16:creationId xmlns:a16="http://schemas.microsoft.com/office/drawing/2014/main" id="{B11B3C46-EBEA-4140-8D28-F49233FE11E5}"/>
              </a:ext>
            </a:extLst>
          </p:cNvPr>
          <p:cNvCxnSpPr/>
          <p:nvPr/>
        </p:nvCxnSpPr>
        <p:spPr>
          <a:xfrm>
            <a:off x="457201" y="2012083"/>
            <a:ext cx="11160000" cy="5400"/>
          </a:xfrm>
          <a:prstGeom prst="straightConnector1">
            <a:avLst/>
          </a:prstGeom>
          <a:noFill/>
          <a:ln w="254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" name="Google Shape;94;p14">
            <a:extLst>
              <a:ext uri="{FF2B5EF4-FFF2-40B4-BE49-F238E27FC236}">
                <a16:creationId xmlns:a16="http://schemas.microsoft.com/office/drawing/2014/main" id="{D4EC0210-AB4C-4E43-9131-C667FB8CD20B}"/>
              </a:ext>
            </a:extLst>
          </p:cNvPr>
          <p:cNvSpPr txBox="1"/>
          <p:nvPr/>
        </p:nvSpPr>
        <p:spPr>
          <a:xfrm>
            <a:off x="299614" y="967556"/>
            <a:ext cx="11592772" cy="1014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dirty="0">
                <a:solidFill>
                  <a:srgbClr val="003D61"/>
                </a:solidFill>
                <a:latin typeface="Montserrat Black" panose="00000A00000000000000" pitchFamily="50" charset="0"/>
                <a:ea typeface="Montserrat"/>
                <a:cs typeface="Montserrat"/>
                <a:sym typeface="Montserrat"/>
              </a:rPr>
              <a:t>Feedback and Resources</a:t>
            </a:r>
          </a:p>
        </p:txBody>
      </p:sp>
    </p:spTree>
    <p:extLst>
      <p:ext uri="{BB962C8B-B14F-4D97-AF65-F5344CB8AC3E}">
        <p14:creationId xmlns:p14="http://schemas.microsoft.com/office/powerpoint/2010/main" val="30671989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</TotalTime>
  <Words>68</Words>
  <Application>Microsoft Office PowerPoint</Application>
  <PresentationFormat>Widescreen</PresentationFormat>
  <Paragraphs>11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Calibri</vt:lpstr>
      <vt:lpstr>Arial</vt:lpstr>
      <vt:lpstr>Montserrat</vt:lpstr>
      <vt:lpstr>Montserrat Black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 Rodriguez</dc:creator>
  <cp:lastModifiedBy>Jeannine Freeman</cp:lastModifiedBy>
  <cp:revision>70</cp:revision>
  <dcterms:modified xsi:type="dcterms:W3CDTF">2024-05-02T12:49:58Z</dcterms:modified>
</cp:coreProperties>
</file>