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Montserrat SemiBold"/>
      <p:regular r:id="rId11"/>
      <p:bold r:id="rId12"/>
      <p:italic r:id="rId13"/>
      <p:boldItalic r:id="rId14"/>
    </p:embeddedFont>
    <p:embeddedFont>
      <p:font typeface="Montserrat"/>
      <p:regular r:id="rId15"/>
      <p:bold r:id="rId16"/>
      <p:italic r:id="rId17"/>
      <p:boldItalic r:id="rId18"/>
    </p:embeddedFont>
    <p:embeddedFont>
      <p:font typeface="Montserrat Black"/>
      <p:bold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Black-boldItalic.fntdata"/><Relationship Id="rId11" Type="http://schemas.openxmlformats.org/officeDocument/2006/relationships/font" Target="fonts/MontserratSemiBold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SemiBold-italic.fntdata"/><Relationship Id="rId12" Type="http://schemas.openxmlformats.org/officeDocument/2006/relationships/font" Target="fonts/MontserratSemiBold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font" Target="fonts/MontserratSemiBold-boldItalic.fntdata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Black-bold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33e017425f6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33e017425f6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3e017425f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33e017425f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e017425f6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e017425f6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3e017425f6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3e017425f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ecc82393d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ecc82393d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randed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1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1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Option 2">
  <p:cSld name="BLANK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722325" y="1130675"/>
            <a:ext cx="4875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3833600" y="3220225"/>
            <a:ext cx="4764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White">
  <p:cSld name="TITLE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3722325" y="1130675"/>
            <a:ext cx="4875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Font typeface="Montserrat SemiBold"/>
              <a:buNone/>
              <a:defRPr sz="4700"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Montserrat SemiBold"/>
              <a:buNone/>
              <a:defRPr sz="4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3833600" y="3220225"/>
            <a:ext cx="4764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D61"/>
              </a:buClr>
              <a:buSzPts val="2800"/>
              <a:buFont typeface="Montserrat SemiBold"/>
              <a:buNone/>
              <a:defRPr sz="2800">
                <a:solidFill>
                  <a:srgbClr val="003D6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SemiBold"/>
              <a:buNone/>
              <a:defRPr sz="28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- No Footer">
  <p:cSld name="SECTION_HEADER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1035C"/>
              </a:buClr>
              <a:buSzPts val="2800"/>
              <a:buFont typeface="Montserrat"/>
              <a:buNone/>
              <a:defRPr b="1">
                <a:solidFill>
                  <a:srgbClr val="C1035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C1035C"/>
              </a:buClr>
              <a:buSzPts val="2800"/>
              <a:buFont typeface="Montserrat"/>
              <a:buNone/>
              <a:defRPr b="1">
                <a:solidFill>
                  <a:srgbClr val="C1035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C1035C"/>
              </a:buClr>
              <a:buSzPts val="2800"/>
              <a:buFont typeface="Montserrat"/>
              <a:buNone/>
              <a:defRPr b="1">
                <a:solidFill>
                  <a:srgbClr val="C1035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C1035C"/>
              </a:buClr>
              <a:buSzPts val="2800"/>
              <a:buFont typeface="Montserrat"/>
              <a:buNone/>
              <a:defRPr b="1">
                <a:solidFill>
                  <a:srgbClr val="C1035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C1035C"/>
              </a:buClr>
              <a:buSzPts val="2800"/>
              <a:buFont typeface="Montserrat"/>
              <a:buNone/>
              <a:defRPr b="1">
                <a:solidFill>
                  <a:srgbClr val="C1035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C1035C"/>
              </a:buClr>
              <a:buSzPts val="2800"/>
              <a:buFont typeface="Montserrat"/>
              <a:buNone/>
              <a:defRPr b="1">
                <a:solidFill>
                  <a:srgbClr val="C1035C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C1035C"/>
              </a:buClr>
              <a:buSzPts val="2800"/>
              <a:buFont typeface="Montserrat"/>
              <a:buNone/>
              <a:defRPr b="1">
                <a:solidFill>
                  <a:srgbClr val="C1035C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C1035C"/>
              </a:buClr>
              <a:buSzPts val="2800"/>
              <a:buFont typeface="Montserrat"/>
              <a:buNone/>
              <a:defRPr b="1">
                <a:solidFill>
                  <a:srgbClr val="C1035C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C1035C"/>
              </a:buClr>
              <a:buSzPts val="2800"/>
              <a:buFont typeface="Montserrat"/>
              <a:buNone/>
              <a:defRPr b="1">
                <a:solidFill>
                  <a:srgbClr val="C1035C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1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1035C"/>
              </a:buClr>
              <a:buSzPts val="2800"/>
              <a:buFont typeface="Montserrat"/>
              <a:buNone/>
              <a:defRPr b="1" sz="2800">
                <a:solidFill>
                  <a:srgbClr val="C1035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●"/>
              <a:defRPr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8"/>
          <p:cNvSpPr txBox="1"/>
          <p:nvPr>
            <p:ph type="ctrTitle"/>
          </p:nvPr>
        </p:nvSpPr>
        <p:spPr>
          <a:xfrm>
            <a:off x="3722325" y="1130675"/>
            <a:ext cx="4875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8"/>
          <p:cNvSpPr txBox="1"/>
          <p:nvPr>
            <p:ph idx="1" type="subTitle"/>
          </p:nvPr>
        </p:nvSpPr>
        <p:spPr>
          <a:xfrm>
            <a:off x="3833600" y="3220225"/>
            <a:ext cx="4764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/>
        </p:nvSpPr>
        <p:spPr>
          <a:xfrm>
            <a:off x="446050" y="1655275"/>
            <a:ext cx="7746900" cy="21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" sz="2800" u="none" cap="none" strike="noStrike">
                <a:latin typeface="Montserrat"/>
                <a:ea typeface="Montserrat"/>
                <a:cs typeface="Montserrat"/>
                <a:sym typeface="Montserrat"/>
              </a:rPr>
              <a:t>Remember to provide your feedback!</a:t>
            </a:r>
            <a:endParaRPr b="1" sz="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1" i="0" sz="2800" u="none" cap="none" strike="noStrike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" sz="2800" u="none" cap="none" strike="noStrike">
                <a:latin typeface="Montserrat"/>
                <a:ea typeface="Montserrat"/>
                <a:cs typeface="Montserrat"/>
                <a:sym typeface="Montserrat"/>
              </a:rPr>
              <a:t>Download resources linked under this presentation in the conference app.</a:t>
            </a:r>
            <a:endParaRPr b="1" sz="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23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" sz="2300" u="none" cap="none" strike="noStrike">
                <a:solidFill>
                  <a:srgbClr val="C1035C"/>
                </a:solidFill>
                <a:latin typeface="Montserrat"/>
                <a:ea typeface="Montserrat"/>
                <a:cs typeface="Montserrat"/>
                <a:sym typeface="Montserrat"/>
              </a:rPr>
              <a:t>Thank you for Participating!</a:t>
            </a:r>
            <a:endParaRPr sz="100">
              <a:solidFill>
                <a:srgbClr val="C1035C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4" name="Google Shape;74;p21"/>
          <p:cNvSpPr txBox="1"/>
          <p:nvPr/>
        </p:nvSpPr>
        <p:spPr>
          <a:xfrm>
            <a:off x="446050" y="498575"/>
            <a:ext cx="8152800" cy="101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i="0" lang="en" sz="4500" u="none" cap="none" strike="noStrike">
                <a:solidFill>
                  <a:srgbClr val="C1035C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Feedback and Resources</a:t>
            </a:r>
            <a:endParaRPr sz="100">
              <a:solidFill>
                <a:srgbClr val="C1035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C1035C"/>
      </a:accent1>
      <a:accent2>
        <a:srgbClr val="003D61"/>
      </a:accent2>
      <a:accent3>
        <a:srgbClr val="13C0DD"/>
      </a:accent3>
      <a:accent4>
        <a:srgbClr val="F78D2C"/>
      </a:accent4>
      <a:accent5>
        <a:srgbClr val="666666"/>
      </a:accent5>
      <a:accent6>
        <a:srgbClr val="CCCCCC"/>
      </a:accent6>
      <a:hlink>
        <a:srgbClr val="C103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